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8"/>
  </p:notesMasterIdLst>
  <p:handoutMasterIdLst>
    <p:handoutMasterId r:id="rId39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503" r:id="rId12"/>
    <p:sldId id="464" r:id="rId13"/>
    <p:sldId id="470" r:id="rId14"/>
    <p:sldId id="469" r:id="rId15"/>
    <p:sldId id="481" r:id="rId16"/>
    <p:sldId id="504" r:id="rId17"/>
    <p:sldId id="466" r:id="rId18"/>
    <p:sldId id="505" r:id="rId19"/>
    <p:sldId id="471" r:id="rId20"/>
    <p:sldId id="489" r:id="rId21"/>
    <p:sldId id="490" r:id="rId22"/>
    <p:sldId id="472" r:id="rId23"/>
    <p:sldId id="506" r:id="rId24"/>
    <p:sldId id="473" r:id="rId25"/>
    <p:sldId id="507" r:id="rId26"/>
    <p:sldId id="491" r:id="rId27"/>
    <p:sldId id="493" r:id="rId28"/>
    <p:sldId id="494" r:id="rId29"/>
    <p:sldId id="495" r:id="rId30"/>
    <p:sldId id="497" r:id="rId31"/>
    <p:sldId id="500" r:id="rId32"/>
    <p:sldId id="498" r:id="rId33"/>
    <p:sldId id="501" r:id="rId34"/>
    <p:sldId id="499" r:id="rId35"/>
    <p:sldId id="502" r:id="rId36"/>
    <p:sldId id="50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86804"/>
              </p:ext>
            </p:extLst>
          </p:nvPr>
        </p:nvGraphicFramePr>
        <p:xfrm>
          <a:off x="695325" y="1700441"/>
          <a:ext cx="737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88342"/>
              </p:ext>
            </p:extLst>
          </p:nvPr>
        </p:nvGraphicFramePr>
        <p:xfrm>
          <a:off x="738346" y="1443990"/>
          <a:ext cx="1071530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일람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Array Number)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21064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할 경우 양쪽 플레이어는 시작 기물을 선택하고 필드에 배치해야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과정은 전투에 소모되는 시간을 늘어나게 하기 때문에 전투 시작 시 배치할 기물 배치를 미리 설정하여 전투에 소모되는 불필요한 시간을 단축하고 플레이어들이 전투에 집중할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9164"/>
              </p:ext>
            </p:extLst>
          </p:nvPr>
        </p:nvGraphicFramePr>
        <p:xfrm>
          <a:off x="739688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모두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3E9E-D642-4571-9F92-69D33C6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808" y="1715887"/>
            <a:ext cx="2798867" cy="4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30722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생성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가능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제한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Build Limit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보유 덱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덱 최대 생성 제한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아닐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생성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077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0359"/>
              </p:ext>
            </p:extLst>
          </p:nvPr>
        </p:nvGraphicFramePr>
        <p:xfrm>
          <a:off x="695325" y="1486851"/>
          <a:ext cx="64233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77708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편집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편집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07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24889"/>
              </p:ext>
            </p:extLst>
          </p:nvPr>
        </p:nvGraphicFramePr>
        <p:xfrm>
          <a:off x="695325" y="2021165"/>
          <a:ext cx="71567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7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도달했으면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E0DCF3-59A6-4A06-9E17-F20E7994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3" t="7998" r="35796" b="47933"/>
          <a:stretch/>
        </p:blipFill>
        <p:spPr>
          <a:xfrm>
            <a:off x="1615425" y="3555969"/>
            <a:ext cx="1165067" cy="11501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F5387-42F6-4693-B563-98B4E5F1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7997" r="35796" b="47934"/>
          <a:stretch/>
        </p:blipFill>
        <p:spPr>
          <a:xfrm>
            <a:off x="1615425" y="4848912"/>
            <a:ext cx="1165067" cy="1150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2442C9-5B81-4425-BAF2-DB97239E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43" r="37955" b="10091"/>
          <a:stretch/>
        </p:blipFill>
        <p:spPr>
          <a:xfrm>
            <a:off x="3167053" y="3913123"/>
            <a:ext cx="1774465" cy="1182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BE2C17-80C7-4BEF-9E02-549FD9E3F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079" r="37955" b="10355"/>
          <a:stretch/>
        </p:blipFill>
        <p:spPr>
          <a:xfrm>
            <a:off x="5097031" y="3913123"/>
            <a:ext cx="1774465" cy="1182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6653EF-46DD-4989-9189-D04AD5C9C50B}"/>
              </a:ext>
            </a:extLst>
          </p:cNvPr>
          <p:cNvSpPr/>
          <p:nvPr/>
        </p:nvSpPr>
        <p:spPr>
          <a:xfrm>
            <a:off x="1898663" y="3666213"/>
            <a:ext cx="540675" cy="873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7DBAE7-D0D9-4B33-A162-1C875DE6F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23" y="4244188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2744F5-B19A-4AEF-A5D4-255040907EB9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>
            <a:off x="2494925" y="4376708"/>
            <a:ext cx="107926" cy="1040889"/>
          </a:xfrm>
          <a:prstGeom prst="bentConnector3">
            <a:avLst>
              <a:gd name="adj1" fmla="val 31181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AF4FD-F214-4BB8-B0F5-DFFE3DE6B667}"/>
              </a:ext>
            </a:extLst>
          </p:cNvPr>
          <p:cNvSpPr/>
          <p:nvPr/>
        </p:nvSpPr>
        <p:spPr>
          <a:xfrm>
            <a:off x="1732901" y="4903554"/>
            <a:ext cx="869950" cy="1028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F2F6D-4879-454F-8900-F86907FE701D}"/>
              </a:ext>
            </a:extLst>
          </p:cNvPr>
          <p:cNvSpPr txBox="1"/>
          <p:nvPr/>
        </p:nvSpPr>
        <p:spPr>
          <a:xfrm>
            <a:off x="2780492" y="5624634"/>
            <a:ext cx="279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덱 편집 모드 활성화 상태에서 카드 클릭으로</a:t>
            </a:r>
            <a:endParaRPr lang="en-US" altLang="ko-KR" sz="1000" dirty="0"/>
          </a:p>
          <a:p>
            <a:r>
              <a:rPr lang="ko-KR" altLang="en-US" sz="1000" dirty="0"/>
              <a:t>카드 펼쳐 보기창 팝업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7A40C-BFE8-41C2-8E9A-292F1E5FE989}"/>
              </a:ext>
            </a:extLst>
          </p:cNvPr>
          <p:cNvSpPr txBox="1"/>
          <p:nvPr/>
        </p:nvSpPr>
        <p:spPr>
          <a:xfrm>
            <a:off x="3167052" y="5103680"/>
            <a:ext cx="370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 클릭으로 해당 카드 덱에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3874A-3376-4745-AD59-AC6BE0032B35}"/>
              </a:ext>
            </a:extLst>
          </p:cNvPr>
          <p:cNvSpPr/>
          <p:nvPr/>
        </p:nvSpPr>
        <p:spPr>
          <a:xfrm>
            <a:off x="4578081" y="3977210"/>
            <a:ext cx="197916" cy="2549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EF3903-1035-40D2-9598-58A6131EB867}"/>
              </a:ext>
            </a:extLst>
          </p:cNvPr>
          <p:cNvSpPr/>
          <p:nvPr/>
        </p:nvSpPr>
        <p:spPr>
          <a:xfrm>
            <a:off x="5500035" y="4415358"/>
            <a:ext cx="168930" cy="216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3A3F66F-0B5D-4746-8F20-9895EDD472DC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4942732" y="3966495"/>
            <a:ext cx="291610" cy="82299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C0CC0847-5423-4B32-8C99-D5868ADCD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680" y="1410743"/>
            <a:ext cx="3605315" cy="46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9415"/>
              </p:ext>
            </p:extLst>
          </p:nvPr>
        </p:nvGraphicFramePr>
        <p:xfrm>
          <a:off x="1314784" y="1727189"/>
          <a:ext cx="95745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2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5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8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FCA727-3BCD-45C2-9D4D-C9AEAFD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3749516"/>
            <a:ext cx="3443732" cy="167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AEAF7-DC35-464F-9C19-EE2C982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01" y="3749516"/>
            <a:ext cx="3443732" cy="1676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B852D-2CB0-4235-8834-1CFB8DBD053F}"/>
              </a:ext>
            </a:extLst>
          </p:cNvPr>
          <p:cNvSpPr/>
          <p:nvPr/>
        </p:nvSpPr>
        <p:spPr>
          <a:xfrm>
            <a:off x="1834851" y="4461351"/>
            <a:ext cx="176212" cy="2381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319646-F93D-4560-9428-93E91F09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6" y="4573147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93702BC-8DAE-438F-B492-CFA5A7709BC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2146748" y="4462939"/>
            <a:ext cx="2799602" cy="24272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72D7CB-820A-477D-BF26-A21A4B8C84F6}"/>
              </a:ext>
            </a:extLst>
          </p:cNvPr>
          <p:cNvSpPr/>
          <p:nvPr/>
        </p:nvSpPr>
        <p:spPr>
          <a:xfrm>
            <a:off x="4946350" y="3989864"/>
            <a:ext cx="1270000" cy="94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5DD3-A2C0-4C26-AA8F-48960F05A400}"/>
              </a:ext>
            </a:extLst>
          </p:cNvPr>
          <p:cNvSpPr txBox="1"/>
          <p:nvPr/>
        </p:nvSpPr>
        <p:spPr>
          <a:xfrm>
            <a:off x="1314785" y="5416709"/>
            <a:ext cx="70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덱의 카드 클릭으로 클릭한 카드 덱에서 </a:t>
            </a:r>
            <a:r>
              <a:rPr lang="en-US" altLang="ko-KR" sz="1000" dirty="0"/>
              <a:t>1</a:t>
            </a:r>
            <a:r>
              <a:rPr lang="ko-KR" altLang="en-US" sz="1000" dirty="0"/>
              <a:t>장 제외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56CE1-68B6-456D-999C-A035DB8E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82" y="3610769"/>
            <a:ext cx="1786140" cy="20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매수 초과 텍스트</a:t>
            </a:r>
            <a:r>
              <a:rPr lang="en-US" altLang="ko-KR" sz="2400" dirty="0"/>
              <a:t>/</a:t>
            </a:r>
            <a:r>
              <a:rPr lang="ko-KR" altLang="en-US" sz="2400" dirty="0"/>
              <a:t>덱 구축 및 저장 규칙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96090"/>
              </p:ext>
            </p:extLst>
          </p:nvPr>
        </p:nvGraphicFramePr>
        <p:xfrm>
          <a:off x="921661" y="1406879"/>
          <a:ext cx="72377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77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매수 초과 텍스트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메인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스킬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덱과 스킬 덱 모두 최대 매수를 초과할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F890AC-34DA-43B7-A5D0-F43A6DA3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72" y="2626018"/>
            <a:ext cx="4348604" cy="357778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5F2C81-3E52-446A-8502-413BF6C9874F}"/>
              </a:ext>
            </a:extLst>
          </p:cNvPr>
          <p:cNvGrpSpPr>
            <a:grpSpLocks noChangeAspect="1"/>
          </p:cNvGrpSpPr>
          <p:nvPr/>
        </p:nvGrpSpPr>
        <p:grpSpPr>
          <a:xfrm>
            <a:off x="1934226" y="3965609"/>
            <a:ext cx="3262464" cy="1588158"/>
            <a:chOff x="1542915" y="3602319"/>
            <a:chExt cx="4045086" cy="1969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D7E3B7-B532-46B7-9B5A-EF2949F5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915" y="3602319"/>
              <a:ext cx="4045086" cy="196913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7F3841-3A1E-4719-950D-49AC4C5E3809}"/>
                </a:ext>
              </a:extLst>
            </p:cNvPr>
            <p:cNvSpPr/>
            <p:nvPr/>
          </p:nvSpPr>
          <p:spPr>
            <a:xfrm>
              <a:off x="1617838" y="3885436"/>
              <a:ext cx="1449211" cy="13329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FAFC15C-7668-4B37-9D95-8147640CFF1D}"/>
                </a:ext>
              </a:extLst>
            </p:cNvPr>
            <p:cNvCxnSpPr>
              <a:cxnSpLocks/>
              <a:stCxn id="14" idx="1"/>
              <a:endCxn id="20" idx="1"/>
            </p:cNvCxnSpPr>
            <p:nvPr/>
          </p:nvCxnSpPr>
          <p:spPr>
            <a:xfrm rot="10800000" flipV="1">
              <a:off x="1617838" y="4551914"/>
              <a:ext cx="12700" cy="72091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D89F67-1EC4-4910-9A4D-1400153A1338}"/>
                </a:ext>
              </a:extLst>
            </p:cNvPr>
            <p:cNvSpPr/>
            <p:nvPr/>
          </p:nvSpPr>
          <p:spPr>
            <a:xfrm>
              <a:off x="1617838" y="5221841"/>
              <a:ext cx="646731" cy="1019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FB9CEA-D772-4996-B662-8EC0CA76D9A5}"/>
              </a:ext>
            </a:extLst>
          </p:cNvPr>
          <p:cNvSpPr txBox="1"/>
          <p:nvPr/>
        </p:nvSpPr>
        <p:spPr>
          <a:xfrm>
            <a:off x="1542915" y="5553767"/>
            <a:ext cx="404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최대 매수 초과시 초과 상황에 따른 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 덱 초과 → 메인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덱 초과 → 스킬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초과 → 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최대 매수 초과</a:t>
            </a:r>
            <a:endParaRPr lang="en-US" altLang="ko-KR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3C23FC-2E1C-4C2C-97E5-EB7886E7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90757"/>
              </p:ext>
            </p:extLst>
          </p:nvPr>
        </p:nvGraphicFramePr>
        <p:xfrm>
          <a:off x="921661" y="2626018"/>
          <a:ext cx="62709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구축 및 저장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40~60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구성되며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덱의 구성 매수를 초과하더라도 저장은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저장된 덱이 구성 매수를 초과하는 등의 문제가 있을 경우 전투에서는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4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1015"/>
              </p:ext>
            </p:extLst>
          </p:nvPr>
        </p:nvGraphicFramePr>
        <p:xfrm>
          <a:off x="832559" y="1716810"/>
          <a:ext cx="640392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94724"/>
              </p:ext>
            </p:extLst>
          </p:nvPr>
        </p:nvGraphicFramePr>
        <p:xfrm>
          <a:off x="695325" y="1264603"/>
          <a:ext cx="10816908" cy="4650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530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432300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덱 관리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6780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9686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65860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305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구성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ID)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3551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24332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숫자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동일 카드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(Same Card Input Count)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같은 일련번호를 가진 카드의 노멀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실버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골드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슈퍼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울트라 투입 숫자의 총합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430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Normal)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3169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실버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Silver)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82422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Gold)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9371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Super)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67726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Ultra)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42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최대 투입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(Max Input Card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366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최소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최소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Min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≥ 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＜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923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≤ 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＞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3416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스킬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스킬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≤ 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메인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＞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9218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관리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3098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60137"/>
              </p:ext>
            </p:extLst>
          </p:nvPr>
        </p:nvGraphicFramePr>
        <p:xfrm>
          <a:off x="1021024" y="1491475"/>
          <a:ext cx="8261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2"/>
              <a:endCxn id="45" idx="1"/>
            </p:cNvCxnSpPr>
            <p:nvPr/>
          </p:nvCxnSpPr>
          <p:spPr>
            <a:xfrm rot="16200000" flipH="1">
              <a:off x="2287568" y="5044735"/>
              <a:ext cx="171479" cy="1464123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40896"/>
              </p:ext>
            </p:extLst>
          </p:nvPr>
        </p:nvGraphicFramePr>
        <p:xfrm>
          <a:off x="855894" y="1392555"/>
          <a:ext cx="1048021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738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37180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스킨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Skin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Skin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구성 이미지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1(Skin Composition Image1)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2(Skin Composition Image2)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3(Skin Composition Image3)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4(Skin Composition Image4)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55338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보유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유저 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보유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(Skin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73561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스킨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85957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98028"/>
              </p:ext>
            </p:extLst>
          </p:nvPr>
        </p:nvGraphicFramePr>
        <p:xfrm>
          <a:off x="937481" y="1738346"/>
          <a:ext cx="73472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부대로 설정된 부대가 있을 경우 해당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선택했을 때 해당 부대의 배치 중에 선호 배치 설정된 배치가 있을 경우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D43C380-8250-4541-A305-366551588769}"/>
              </a:ext>
            </a:extLst>
          </p:cNvPr>
          <p:cNvSpPr txBox="1"/>
          <p:nvPr/>
        </p:nvSpPr>
        <p:spPr>
          <a:xfrm>
            <a:off x="937481" y="5057110"/>
            <a:ext cx="6913274" cy="39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배치 설정 버튼 클릭으로 배치 설정창 팝업하고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선호 부대 설정된 부대가 있을 경우 해당 부대 선택</a:t>
            </a:r>
            <a:r>
              <a:rPr lang="en-US" altLang="ko-KR" sz="1000" dirty="0"/>
              <a:t>.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4160C46-4791-46CD-9C74-A5E6FF71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1" y="3399136"/>
            <a:ext cx="3289768" cy="15871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C0AF9B-9FAA-4D44-A701-B828AD3C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9" y="3399136"/>
            <a:ext cx="3280007" cy="15871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3AA69-B647-48C2-ABF8-02218789C9AA}"/>
              </a:ext>
            </a:extLst>
          </p:cNvPr>
          <p:cNvSpPr/>
          <p:nvPr/>
        </p:nvSpPr>
        <p:spPr>
          <a:xfrm>
            <a:off x="930783" y="4873980"/>
            <a:ext cx="479603" cy="1169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4491468-C78E-46FE-9E8F-4C863AC8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9" y="4944853"/>
            <a:ext cx="155056" cy="195974"/>
          </a:xfrm>
          <a:prstGeom prst="rect">
            <a:avLst/>
          </a:prstGeom>
          <a:ln>
            <a:noFill/>
          </a:ln>
        </p:spPr>
      </p:pic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BCE2917-2C9D-4481-AE9D-264A12E047F9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 flipV="1">
            <a:off x="1487914" y="4192686"/>
            <a:ext cx="3082836" cy="850154"/>
          </a:xfrm>
          <a:prstGeom prst="bentConnector3">
            <a:avLst>
              <a:gd name="adj1" fmla="val 911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A9CF4B-7B41-4EDC-845F-8EBBE0A1A041}"/>
              </a:ext>
            </a:extLst>
          </p:cNvPr>
          <p:cNvSpPr/>
          <p:nvPr/>
        </p:nvSpPr>
        <p:spPr>
          <a:xfrm>
            <a:off x="5104918" y="3579019"/>
            <a:ext cx="104379" cy="88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4C802-BD69-4E70-855F-7970DB54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16" y="1918643"/>
            <a:ext cx="3510501" cy="3668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23616-E4B2-47A3-9A15-04C8C3E7DBB6}"/>
              </a:ext>
            </a:extLst>
          </p:cNvPr>
          <p:cNvSpPr/>
          <p:nvPr/>
        </p:nvSpPr>
        <p:spPr>
          <a:xfrm>
            <a:off x="6814692" y="3752850"/>
            <a:ext cx="173831" cy="1797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2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88D3A5-9B08-4907-8275-6322BBAD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10" y="1498649"/>
            <a:ext cx="3806701" cy="46126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34111"/>
              </p:ext>
            </p:extLst>
          </p:nvPr>
        </p:nvGraphicFramePr>
        <p:xfrm>
          <a:off x="2276987" y="1662409"/>
          <a:ext cx="401986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클릭하면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5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있을 때 다른 부대를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부대 선택을 해제하고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5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팝업된 부대 배치 중에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설정된 배치가 있을 경우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8298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B9315-ECBE-4AB7-8142-78A4A44C21CE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2" y="4021598"/>
            <a:ext cx="6945117" cy="2107827"/>
            <a:chOff x="700428" y="4650951"/>
            <a:chExt cx="5267312" cy="159861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A279B8-7891-46C0-9BB0-0D2B3A03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61" y="4650951"/>
              <a:ext cx="2499079" cy="120923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D933255-B386-42C0-B58C-A0F6AC9C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28" y="4650951"/>
              <a:ext cx="2499081" cy="12092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7BF46C-531E-42D5-8719-7E66CDCBE07E}"/>
                </a:ext>
              </a:extLst>
            </p:cNvPr>
            <p:cNvSpPr/>
            <p:nvPr/>
          </p:nvSpPr>
          <p:spPr>
            <a:xfrm>
              <a:off x="779633" y="4750719"/>
              <a:ext cx="1657552" cy="4249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61960B-831B-4804-B53A-9792C51F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116" y="5100995"/>
              <a:ext cx="118139" cy="1493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84BA46-773D-4771-9779-668277FB4AAF}"/>
                </a:ext>
              </a:extLst>
            </p:cNvPr>
            <p:cNvSpPr/>
            <p:nvPr/>
          </p:nvSpPr>
          <p:spPr>
            <a:xfrm>
              <a:off x="5177708" y="4918645"/>
              <a:ext cx="140006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F24934-E55E-4EB4-AF63-8F442438B334}"/>
                </a:ext>
              </a:extLst>
            </p:cNvPr>
            <p:cNvSpPr/>
            <p:nvPr/>
          </p:nvSpPr>
          <p:spPr>
            <a:xfrm>
              <a:off x="3784776" y="5138782"/>
              <a:ext cx="1402299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4ED362-A01D-4DC8-B9B5-7D9AD49EE559}"/>
                </a:ext>
              </a:extLst>
            </p:cNvPr>
            <p:cNvSpPr txBox="1"/>
            <p:nvPr/>
          </p:nvSpPr>
          <p:spPr>
            <a:xfrm>
              <a:off x="700428" y="5856071"/>
              <a:ext cx="5267312" cy="3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부대 클릭으로 해당 부대 선택 및 부대 배치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팝업된 부대 배치 중에 선호 배치 설정된 배치가 있을 경우 해당 배치 선택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E76CCB4-A113-468C-B7D4-102E7DF6096B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2496254" y="4985089"/>
              <a:ext cx="2681454" cy="190563"/>
            </a:xfrm>
            <a:prstGeom prst="bentConnector3">
              <a:avLst>
                <a:gd name="adj1" fmla="val 300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93E6729-1D0B-41FC-BE75-805944B1D9C6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2496254" y="5175653"/>
              <a:ext cx="1288522" cy="29574"/>
            </a:xfrm>
            <a:prstGeom prst="bentConnector3">
              <a:avLst>
                <a:gd name="adj1" fmla="val 6312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34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0253"/>
              </p:ext>
            </p:extLst>
          </p:nvPr>
        </p:nvGraphicFramePr>
        <p:xfrm>
          <a:off x="2146387" y="1975610"/>
          <a:ext cx="40198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클릭하면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0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있을 때 다른 배치를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배치 선택을 해제하고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713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83E8F9-E7D8-4BBE-8A32-4D78D3D5B769}"/>
              </a:ext>
            </a:extLst>
          </p:cNvPr>
          <p:cNvGrpSpPr>
            <a:grpSpLocks noChangeAspect="1"/>
          </p:cNvGrpSpPr>
          <p:nvPr/>
        </p:nvGrpSpPr>
        <p:grpSpPr>
          <a:xfrm>
            <a:off x="901680" y="3969459"/>
            <a:ext cx="6945117" cy="1918379"/>
            <a:chOff x="6229363" y="4650951"/>
            <a:chExt cx="5267312" cy="14549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4E26F4-A108-4C6F-9D57-6C0070A6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458" y="4650951"/>
              <a:ext cx="2499079" cy="12092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051505-2E3D-436F-AC98-86547B57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0255" y="4650951"/>
              <a:ext cx="2506420" cy="121278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3004B-BD0C-40BA-B08E-97C0555B6A7F}"/>
                </a:ext>
              </a:extLst>
            </p:cNvPr>
            <p:cNvSpPr/>
            <p:nvPr/>
          </p:nvSpPr>
          <p:spPr>
            <a:xfrm>
              <a:off x="6608605" y="5150917"/>
              <a:ext cx="405148" cy="1046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5EDE7AA-ABB1-4FD6-AC7F-C59D5C5BEAF7}"/>
                </a:ext>
              </a:extLst>
            </p:cNvPr>
            <p:cNvSpPr/>
            <p:nvPr/>
          </p:nvSpPr>
          <p:spPr>
            <a:xfrm>
              <a:off x="9322860" y="5150917"/>
              <a:ext cx="72543" cy="7728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BA0275-A699-4B68-84D1-D7FD5B358EAC}"/>
                </a:ext>
              </a:extLst>
            </p:cNvPr>
            <p:cNvSpPr/>
            <p:nvPr/>
          </p:nvSpPr>
          <p:spPr>
            <a:xfrm>
              <a:off x="10994135" y="4702134"/>
              <a:ext cx="459848" cy="1124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F95D5C2-8D67-457E-90F9-FC46A679C854}"/>
                </a:ext>
              </a:extLst>
            </p:cNvPr>
            <p:cNvCxnSpPr>
              <a:cxnSpLocks/>
              <a:stCxn id="75" idx="3"/>
              <a:endCxn id="70" idx="1"/>
            </p:cNvCxnSpPr>
            <p:nvPr/>
          </p:nvCxnSpPr>
          <p:spPr>
            <a:xfrm flipV="1">
              <a:off x="7072823" y="5189560"/>
              <a:ext cx="2250037" cy="92205"/>
            </a:xfrm>
            <a:prstGeom prst="bentConnector3">
              <a:avLst>
                <a:gd name="adj1" fmla="val 777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F2DA8D-1562-4E84-9AD4-44EBC00C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84" y="5207108"/>
              <a:ext cx="118139" cy="1493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61069106-5C83-4046-BEBF-8DC05CE4B8C3}"/>
                </a:ext>
              </a:extLst>
            </p:cNvPr>
            <p:cNvCxnSpPr>
              <a:cxnSpLocks/>
              <a:stCxn id="75" idx="3"/>
              <a:endCxn id="73" idx="0"/>
            </p:cNvCxnSpPr>
            <p:nvPr/>
          </p:nvCxnSpPr>
          <p:spPr>
            <a:xfrm flipV="1">
              <a:off x="7072823" y="4702134"/>
              <a:ext cx="4151236" cy="579631"/>
            </a:xfrm>
            <a:prstGeom prst="bentConnector4">
              <a:avLst>
                <a:gd name="adj1" fmla="val 42041"/>
                <a:gd name="adj2" fmla="val 12496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A4D72E-EAEB-427B-8E69-8816F7BC62D9}"/>
                </a:ext>
              </a:extLst>
            </p:cNvPr>
            <p:cNvSpPr txBox="1"/>
            <p:nvPr/>
          </p:nvSpPr>
          <p:spPr>
            <a:xfrm>
              <a:off x="6229363" y="5863735"/>
              <a:ext cx="5267312" cy="24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배치 클릭으로 해당 배치 선택 및 배치 현황 팝업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A6B7B-C21E-462F-B7FD-C16DD429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971" y="1663699"/>
            <a:ext cx="3857921" cy="41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선호 부대 및 선호 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84008"/>
              </p:ext>
            </p:extLst>
          </p:nvPr>
        </p:nvGraphicFramePr>
        <p:xfrm>
          <a:off x="930610" y="1429659"/>
          <a:ext cx="51946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부대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더블 클릭하면 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부대는 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부대로 설정된 부대를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설정된 선호 부대가 있을 때 다른 부대를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선호 부대를 해제하고 더블 클릭한 부대를 선호 부대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7ACEFD-0BEA-426E-ACC1-EB9A3A22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97776"/>
              </p:ext>
            </p:extLst>
          </p:nvPr>
        </p:nvGraphicFramePr>
        <p:xfrm>
          <a:off x="930610" y="3167443"/>
          <a:ext cx="63249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더블 클릭하면 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배치는 부대당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배치로 설정된 배치를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배치 중 이전에 설정된 선호 배치가 있을 때 다른 배치를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이전 선호 배치를 해제하고 더블 클릭한 배치를 선호 배치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AA289E-64A1-4F6C-AB25-73D5D2D87008}"/>
              </a:ext>
            </a:extLst>
          </p:cNvPr>
          <p:cNvSpPr txBox="1"/>
          <p:nvPr/>
        </p:nvSpPr>
        <p:spPr>
          <a:xfrm>
            <a:off x="6739488" y="5774433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배치 마크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8C6B-47FB-477E-A62A-F2C60D96E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7790" r="65832" b="78795"/>
          <a:stretch/>
        </p:blipFill>
        <p:spPr>
          <a:xfrm>
            <a:off x="930610" y="5146409"/>
            <a:ext cx="2032639" cy="652127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3087C-5C94-4314-950A-742171147BDD}"/>
              </a:ext>
            </a:extLst>
          </p:cNvPr>
          <p:cNvSpPr/>
          <p:nvPr/>
        </p:nvSpPr>
        <p:spPr>
          <a:xfrm>
            <a:off x="1173283" y="5334930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6503B7-1AF9-43E6-AC31-0AC5E3E552A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35326" y="5448405"/>
            <a:ext cx="1756576" cy="45403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D411D0-40A4-44C8-8B14-176DC341B704}"/>
              </a:ext>
            </a:extLst>
          </p:cNvPr>
          <p:cNvSpPr txBox="1"/>
          <p:nvPr/>
        </p:nvSpPr>
        <p:spPr>
          <a:xfrm>
            <a:off x="3191902" y="5763941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부대 마크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2E05E7-99C4-42A9-A575-1191678AA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39373" r="65832" b="46963"/>
          <a:stretch/>
        </p:blipFill>
        <p:spPr>
          <a:xfrm>
            <a:off x="4478196" y="5134377"/>
            <a:ext cx="2032639" cy="664157"/>
          </a:xfrm>
          <a:prstGeom prst="rect">
            <a:avLst/>
          </a:prstGeom>
          <a:ln w="19050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F139C-3985-438B-9CD8-A499BAB2C4EC}"/>
              </a:ext>
            </a:extLst>
          </p:cNvPr>
          <p:cNvSpPr/>
          <p:nvPr/>
        </p:nvSpPr>
        <p:spPr>
          <a:xfrm>
            <a:off x="5931109" y="5386063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720782F-8651-45A9-A56D-E966A515EBC6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6193152" y="5499538"/>
            <a:ext cx="546336" cy="4133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9F5271-D74B-4062-98B3-89BFA84A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35" y="1290894"/>
            <a:ext cx="3377440" cy="48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26308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0F0D00-10F7-46B2-9A06-E0D78350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1" y="1268413"/>
            <a:ext cx="10801351" cy="3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>
            <a:extLst>
              <a:ext uri="{FF2B5EF4-FFF2-40B4-BE49-F238E27FC236}">
                <a16:creationId xmlns:a16="http://schemas.microsoft.com/office/drawing/2014/main" id="{96C85279-7C1B-4403-8FEE-D437CC64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9" y="1746850"/>
            <a:ext cx="2504060" cy="12116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68513-3189-45A6-8013-A2CD18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45" y="1748274"/>
            <a:ext cx="2505008" cy="12087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069BF-7595-47A0-A533-28A93FEF99E4}"/>
              </a:ext>
            </a:extLst>
          </p:cNvPr>
          <p:cNvSpPr/>
          <p:nvPr/>
        </p:nvSpPr>
        <p:spPr>
          <a:xfrm>
            <a:off x="2236591" y="1882100"/>
            <a:ext cx="85809" cy="8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1840EF-8FC1-476A-82BA-967B276414EC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16200000" flipH="1">
            <a:off x="2719470" y="1526796"/>
            <a:ext cx="385900" cy="126584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F16BA-F59E-417B-964B-564DCB357F63}"/>
              </a:ext>
            </a:extLst>
          </p:cNvPr>
          <p:cNvSpPr txBox="1"/>
          <p:nvPr/>
        </p:nvSpPr>
        <p:spPr>
          <a:xfrm>
            <a:off x="722165" y="2964154"/>
            <a:ext cx="2505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및 배치 설정 편집 버튼 클릭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17E47-DA58-4E39-AC3A-20E9C9F524A3}"/>
              </a:ext>
            </a:extLst>
          </p:cNvPr>
          <p:cNvSpPr txBox="1"/>
          <p:nvPr/>
        </p:nvSpPr>
        <p:spPr>
          <a:xfrm>
            <a:off x="3538493" y="2964154"/>
            <a:ext cx="251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부대 및 배치 설정창 팝업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클릭한 부대의 데이터 로딩 및 반영</a:t>
            </a:r>
            <a:endParaRPr lang="en-US" altLang="ko-KR" sz="1000" dirty="0"/>
          </a:p>
          <a:p>
            <a:r>
              <a:rPr lang="en-US" altLang="ko-KR" sz="1000" dirty="0"/>
              <a:t>3.</a:t>
            </a:r>
            <a:r>
              <a:rPr lang="ko-KR" altLang="en-US" sz="1000" dirty="0"/>
              <a:t> 부대 지정 가능 기물 목록 표기</a:t>
            </a:r>
            <a:endParaRPr lang="en-US" altLang="ko-KR" sz="1000" dirty="0"/>
          </a:p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덱에 포함된 논 프로모션 기물</a:t>
            </a:r>
            <a:r>
              <a:rPr lang="en-US" altLang="ko-KR" sz="1000" dirty="0"/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9751D1-FDDF-46F1-B35E-33DA92CB1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71" y="1742461"/>
            <a:ext cx="2511861" cy="12120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3C67B5-3044-40AB-A270-C76515DA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1" y="1742461"/>
            <a:ext cx="2511861" cy="12120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4D8CF7-D5D4-4096-BBD7-D7D865BD91B1}"/>
              </a:ext>
            </a:extLst>
          </p:cNvPr>
          <p:cNvSpPr/>
          <p:nvPr/>
        </p:nvSpPr>
        <p:spPr>
          <a:xfrm>
            <a:off x="6199746" y="1852424"/>
            <a:ext cx="207856" cy="2797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7BA9F-6F72-4083-BF9B-735E3EC4B4B2}"/>
              </a:ext>
            </a:extLst>
          </p:cNvPr>
          <p:cNvSpPr/>
          <p:nvPr/>
        </p:nvSpPr>
        <p:spPr>
          <a:xfrm>
            <a:off x="8996024" y="1827171"/>
            <a:ext cx="256498" cy="3240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4877AA-FA31-4693-8FFB-B053952D238F}"/>
              </a:ext>
            </a:extLst>
          </p:cNvPr>
          <p:cNvSpPr/>
          <p:nvPr/>
        </p:nvSpPr>
        <p:spPr>
          <a:xfrm>
            <a:off x="8996024" y="2228842"/>
            <a:ext cx="1709959" cy="6911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DBCCD-BDE6-4EC3-B757-D5341ABFCF41}"/>
              </a:ext>
            </a:extLst>
          </p:cNvPr>
          <p:cNvSpPr txBox="1"/>
          <p:nvPr/>
        </p:nvSpPr>
        <p:spPr>
          <a:xfrm>
            <a:off x="6183490" y="2963082"/>
            <a:ext cx="247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지정된 기물이 없는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기물</a:t>
            </a:r>
            <a:r>
              <a:rPr lang="en-US" altLang="ko-KR" sz="1000" dirty="0"/>
              <a:t> </a:t>
            </a:r>
            <a:r>
              <a:rPr lang="ko-KR" altLang="en-US" sz="1000" dirty="0"/>
              <a:t>현황 칸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E9A6CF-83B2-4A8A-A95E-EA50DE982EC9}"/>
              </a:ext>
            </a:extLst>
          </p:cNvPr>
          <p:cNvSpPr txBox="1"/>
          <p:nvPr/>
        </p:nvSpPr>
        <p:spPr>
          <a:xfrm>
            <a:off x="8990511" y="2963082"/>
            <a:ext cx="2473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부대 클래스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설정 가능 기물 중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부대 지정 가능한 기물만 표기</a:t>
            </a:r>
            <a:endParaRPr lang="en-US" altLang="ko-KR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0F6AA2-5751-4D7E-B030-0BA41338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67" y="2071730"/>
            <a:ext cx="95587" cy="120812"/>
          </a:xfrm>
          <a:prstGeom prst="rect">
            <a:avLst/>
          </a:prstGeom>
          <a:ln>
            <a:noFill/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01CF1B-DB9C-4D05-A9D8-5D03A00C98A6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 flipV="1">
            <a:off x="6438854" y="1989194"/>
            <a:ext cx="2557170" cy="14294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D267EA8-9B93-4706-9947-48D79F345A5D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>
            <a:off x="6438854" y="2132136"/>
            <a:ext cx="2557170" cy="44230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A19F3E0-21D1-4A10-9FC9-5D1F10F2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93" y="4227145"/>
            <a:ext cx="2505010" cy="120879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126FDE-25C9-4C80-9FCA-2F460B7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0" y="4227145"/>
            <a:ext cx="2505009" cy="12087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346AC4-2000-4EEC-A002-591BA895E64E}"/>
              </a:ext>
            </a:extLst>
          </p:cNvPr>
          <p:cNvSpPr/>
          <p:nvPr/>
        </p:nvSpPr>
        <p:spPr>
          <a:xfrm>
            <a:off x="752317" y="4721688"/>
            <a:ext cx="184696" cy="240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80090-E5C8-4BC8-B784-6F95DD9386F6}"/>
              </a:ext>
            </a:extLst>
          </p:cNvPr>
          <p:cNvSpPr>
            <a:spLocks noChangeAspect="1"/>
          </p:cNvSpPr>
          <p:nvPr/>
        </p:nvSpPr>
        <p:spPr>
          <a:xfrm>
            <a:off x="3556164" y="4685137"/>
            <a:ext cx="384423" cy="289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96AC34-7F51-4B78-976D-CDE48FE756F7}"/>
              </a:ext>
            </a:extLst>
          </p:cNvPr>
          <p:cNvSpPr>
            <a:spLocks noChangeAspect="1"/>
          </p:cNvSpPr>
          <p:nvPr/>
        </p:nvSpPr>
        <p:spPr>
          <a:xfrm>
            <a:off x="3556164" y="4297233"/>
            <a:ext cx="274887" cy="356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30F029D-0AE3-426A-B283-177AE432A70E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937013" y="4475242"/>
            <a:ext cx="2619151" cy="36660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0A241F-7F0E-4DF9-9F65-52598AF7C273}"/>
              </a:ext>
            </a:extLst>
          </p:cNvPr>
          <p:cNvSpPr txBox="1"/>
          <p:nvPr/>
        </p:nvSpPr>
        <p:spPr>
          <a:xfrm>
            <a:off x="715309" y="5435938"/>
            <a:ext cx="250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지정할 수 있는 기물을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지정</a:t>
            </a:r>
            <a:r>
              <a:rPr lang="en-US" altLang="ko-KR" sz="1000" dirty="0"/>
              <a:t> </a:t>
            </a:r>
            <a:r>
              <a:rPr lang="ko-KR" altLang="en-US" sz="1000" dirty="0"/>
              <a:t>가능 기물 목록에서 클릭 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B7FC80-8AF0-49C7-8554-364120B92EBA}"/>
              </a:ext>
            </a:extLst>
          </p:cNvPr>
          <p:cNvSpPr txBox="1"/>
          <p:nvPr/>
        </p:nvSpPr>
        <p:spPr>
          <a:xfrm>
            <a:off x="3545345" y="5435938"/>
            <a:ext cx="250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 지정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소속된 기물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부대 지정 불가 기물 비활성화</a:t>
            </a:r>
            <a:endParaRPr lang="en-US" altLang="ko-KR" sz="10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72" name="사각형: 둥근 대각선 방향 모서리 71">
            <a:extLst>
              <a:ext uri="{FF2B5EF4-FFF2-40B4-BE49-F238E27FC236}">
                <a16:creationId xmlns:a16="http://schemas.microsoft.com/office/drawing/2014/main" id="{FD2E9D2A-1060-486F-8CF5-2B56A7132DEC}"/>
              </a:ext>
            </a:extLst>
          </p:cNvPr>
          <p:cNvSpPr/>
          <p:nvPr/>
        </p:nvSpPr>
        <p:spPr>
          <a:xfrm>
            <a:off x="6095999" y="1268413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부대 지정 가능 </a:t>
            </a:r>
            <a:r>
              <a:rPr lang="ko-KR" altLang="en-US" sz="1200" b="1" dirty="0"/>
              <a:t>기물만 보기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EE5FBE-C906-4907-9F03-B63870E99232}"/>
              </a:ext>
            </a:extLst>
          </p:cNvPr>
          <p:cNvSpPr/>
          <p:nvPr/>
        </p:nvSpPr>
        <p:spPr>
          <a:xfrm>
            <a:off x="3588424" y="2224926"/>
            <a:ext cx="1679721" cy="695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대각선 방향 모서리 88">
            <a:extLst>
              <a:ext uri="{FF2B5EF4-FFF2-40B4-BE49-F238E27FC236}">
                <a16:creationId xmlns:a16="http://schemas.microsoft.com/office/drawing/2014/main" id="{EDFDED3C-EA60-485E-87EF-FFEAB071CF88}"/>
              </a:ext>
            </a:extLst>
          </p:cNvPr>
          <p:cNvSpPr/>
          <p:nvPr/>
        </p:nvSpPr>
        <p:spPr>
          <a:xfrm>
            <a:off x="695326" y="3748965"/>
            <a:ext cx="1359812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432671-9DB2-488F-9C6D-D14527CBC3E6}"/>
              </a:ext>
            </a:extLst>
          </p:cNvPr>
          <p:cNvSpPr txBox="1"/>
          <p:nvPr/>
        </p:nvSpPr>
        <p:spPr>
          <a:xfrm>
            <a:off x="6115983" y="5439754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지정된 기물 클릭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28F3A1-7112-4A86-9F4F-45D34CF8197F}"/>
              </a:ext>
            </a:extLst>
          </p:cNvPr>
          <p:cNvSpPr txBox="1"/>
          <p:nvPr/>
        </p:nvSpPr>
        <p:spPr>
          <a:xfrm>
            <a:off x="8964826" y="5439754"/>
            <a:ext cx="24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부대에서 제외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지정 불가 기물 비활성화 해제</a:t>
            </a:r>
            <a:endParaRPr lang="en-US" altLang="ko-KR" sz="1000" dirty="0"/>
          </a:p>
        </p:txBody>
      </p:sp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00D7B870-77E9-4661-BA9D-C7E7C72EAFBD}"/>
              </a:ext>
            </a:extLst>
          </p:cNvPr>
          <p:cNvSpPr/>
          <p:nvPr/>
        </p:nvSpPr>
        <p:spPr>
          <a:xfrm>
            <a:off x="6095999" y="3752930"/>
            <a:ext cx="129643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제외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519CBEC-1A75-4DBE-AFE6-57FB4CBE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276" y="4229484"/>
            <a:ext cx="2505010" cy="120879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E67BB4F-07CA-43EF-A73F-5DFC5E48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68" y="4229484"/>
            <a:ext cx="2505010" cy="120879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925876-C36B-42E8-9DED-1C25B1598667}"/>
              </a:ext>
            </a:extLst>
          </p:cNvPr>
          <p:cNvSpPr/>
          <p:nvPr/>
        </p:nvSpPr>
        <p:spPr>
          <a:xfrm>
            <a:off x="6200061" y="4334747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8382-FA82-4BAF-AC5C-33CA114EDC92}"/>
              </a:ext>
            </a:extLst>
          </p:cNvPr>
          <p:cNvCxnSpPr>
            <a:cxnSpLocks/>
            <a:stCxn id="47" idx="2"/>
            <a:endCxn id="59" idx="1"/>
          </p:cNvCxnSpPr>
          <p:nvPr/>
        </p:nvCxnSpPr>
        <p:spPr>
          <a:xfrm rot="5400000" flipH="1" flipV="1">
            <a:off x="7585117" y="3199723"/>
            <a:ext cx="135731" cy="2696295"/>
          </a:xfrm>
          <a:prstGeom prst="bentConnector4">
            <a:avLst>
              <a:gd name="adj1" fmla="val -168421"/>
              <a:gd name="adj2" fmla="val 5194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9D8803-2079-42E1-9AD3-2730994E3F75}"/>
              </a:ext>
            </a:extLst>
          </p:cNvPr>
          <p:cNvSpPr/>
          <p:nvPr/>
        </p:nvSpPr>
        <p:spPr>
          <a:xfrm>
            <a:off x="9001131" y="4339510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02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35517073-623A-4ABC-8F22-1B2124CEE9E6}"/>
              </a:ext>
            </a:extLst>
          </p:cNvPr>
          <p:cNvSpPr/>
          <p:nvPr/>
        </p:nvSpPr>
        <p:spPr>
          <a:xfrm>
            <a:off x="1002762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0459DDD4-DC48-47DE-8CCE-8D314A33F401}"/>
              </a:ext>
            </a:extLst>
          </p:cNvPr>
          <p:cNvSpPr/>
          <p:nvPr/>
        </p:nvSpPr>
        <p:spPr>
          <a:xfrm>
            <a:off x="4992408" y="1268413"/>
            <a:ext cx="34417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지정 가능 </a:t>
            </a:r>
            <a:r>
              <a:rPr lang="ko-KR" altLang="en-US" sz="1200" b="1"/>
              <a:t>기물만 보기 및 부대 기물 제외</a:t>
            </a:r>
            <a:endParaRPr lang="ko-KR" altLang="en-US" sz="1200" b="1" dirty="0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76D7C5CA-5456-46D0-904E-5CDFBD7407EE}"/>
              </a:ext>
            </a:extLst>
          </p:cNvPr>
          <p:cNvSpPr/>
          <p:nvPr/>
        </p:nvSpPr>
        <p:spPr>
          <a:xfrm>
            <a:off x="1043355" y="3748965"/>
            <a:ext cx="130111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2AFEC-FF25-4645-A2AB-89D6844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07" y="1522329"/>
            <a:ext cx="1358624" cy="2225830"/>
          </a:xfrm>
          <a:prstGeom prst="rect">
            <a:avLst/>
          </a:prstGeom>
        </p:spPr>
      </p:pic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E0612EF8-A2C5-446E-B975-024DC5888274}"/>
              </a:ext>
            </a:extLst>
          </p:cNvPr>
          <p:cNvSpPr/>
          <p:nvPr/>
        </p:nvSpPr>
        <p:spPr>
          <a:xfrm>
            <a:off x="5090286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현황 칸 선택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CDA0A5-A9AA-41A6-8433-68A76D63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97" y="4313746"/>
            <a:ext cx="3030695" cy="1923541"/>
          </a:xfrm>
          <a:prstGeom prst="rect">
            <a:avLst/>
          </a:prstGeom>
        </p:spPr>
      </p:pic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88A07AB4-F1B5-42AF-8C8F-0191640A669E}"/>
              </a:ext>
            </a:extLst>
          </p:cNvPr>
          <p:cNvSpPr/>
          <p:nvPr/>
        </p:nvSpPr>
        <p:spPr>
          <a:xfrm>
            <a:off x="8351319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가능 판단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81CE96-354C-4689-90A7-4AFD63DC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629" y="4312939"/>
            <a:ext cx="2634614" cy="19235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19FE32-F953-4555-BF33-659A25F50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841" y="4002881"/>
            <a:ext cx="1415421" cy="2234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172990-8C79-4099-AF15-D8042163B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763" y="1522329"/>
            <a:ext cx="4244901" cy="22336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D636E-64B2-47F5-A71D-6FD8799F178F}"/>
              </a:ext>
            </a:extLst>
          </p:cNvPr>
          <p:cNvSpPr/>
          <p:nvPr/>
        </p:nvSpPr>
        <p:spPr>
          <a:xfrm>
            <a:off x="4992408" y="3755930"/>
            <a:ext cx="6193761" cy="2480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D255-BAA2-4908-88AB-D263CA7E480C}"/>
              </a:ext>
            </a:extLst>
          </p:cNvPr>
          <p:cNvSpPr txBox="1"/>
          <p:nvPr/>
        </p:nvSpPr>
        <p:spPr>
          <a:xfrm>
            <a:off x="4992408" y="3759749"/>
            <a:ext cx="368282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부대 지정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가능 기물 목록 기물 비활성화 관련 차트</a:t>
            </a:r>
          </a:p>
        </p:txBody>
      </p:sp>
    </p:spTree>
    <p:extLst>
      <p:ext uri="{BB962C8B-B14F-4D97-AF65-F5344CB8AC3E}">
        <p14:creationId xmlns:p14="http://schemas.microsoft.com/office/powerpoint/2010/main" val="328370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157278-66DD-4C7E-BE32-3BDAF213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91" y="1744966"/>
            <a:ext cx="2505010" cy="1208794"/>
          </a:xfrm>
          <a:prstGeom prst="rect">
            <a:avLst/>
          </a:prstGeom>
        </p:spPr>
      </p:pic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3965" y="1268413"/>
            <a:ext cx="14636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C1E1D0-901E-449E-B5E2-FC450761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4" y="1741785"/>
            <a:ext cx="2511861" cy="1212099"/>
          </a:xfrm>
          <a:prstGeom prst="rect">
            <a:avLst/>
          </a:prstGeom>
        </p:spPr>
      </p:pic>
      <p:sp>
        <p:nvSpPr>
          <p:cNvPr id="56" name="사각형: 둥근 대각선 방향 모서리 55">
            <a:extLst>
              <a:ext uri="{FF2B5EF4-FFF2-40B4-BE49-F238E27FC236}">
                <a16:creationId xmlns:a16="http://schemas.microsoft.com/office/drawing/2014/main" id="{DA6EBB7F-6661-40A6-AE92-850FE12FA217}"/>
              </a:ext>
            </a:extLst>
          </p:cNvPr>
          <p:cNvSpPr/>
          <p:nvPr/>
        </p:nvSpPr>
        <p:spPr>
          <a:xfrm>
            <a:off x="6095998" y="1265231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경고창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48229-E917-4439-973F-87D1CAEE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321" y="1729673"/>
            <a:ext cx="2511862" cy="1212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6022284" y="2944360"/>
            <a:ext cx="267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지정되지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A803C-64FC-489B-8254-58AEA3442DC1}"/>
              </a:ext>
            </a:extLst>
          </p:cNvPr>
          <p:cNvSpPr txBox="1"/>
          <p:nvPr/>
        </p:nvSpPr>
        <p:spPr>
          <a:xfrm>
            <a:off x="739606" y="295523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7ABBE7-D116-4DB2-BDBE-9A0658E17237}"/>
              </a:ext>
            </a:extLst>
          </p:cNvPr>
          <p:cNvSpPr txBox="1"/>
          <p:nvPr/>
        </p:nvSpPr>
        <p:spPr>
          <a:xfrm>
            <a:off x="3552581" y="2955237"/>
            <a:ext cx="250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설정창 배치 상태로 전환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소속 기물 팝업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797359-5C20-49BB-9284-F3C380C14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7" y="1744966"/>
            <a:ext cx="2505009" cy="12087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8937172" y="2953884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지정 기물 경고창 팝업</a:t>
            </a:r>
            <a:endParaRPr lang="en-US" altLang="ko-KR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5E56FC-6B32-428D-BFD9-6A565BED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089" y="4238069"/>
            <a:ext cx="2511864" cy="121210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8B78BF8-F6B9-47C5-8F41-9DB67C67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8" y="4238069"/>
            <a:ext cx="2511863" cy="12121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0F8D325-0D82-47F8-8672-47B230A16779}"/>
              </a:ext>
            </a:extLst>
          </p:cNvPr>
          <p:cNvSpPr txBox="1"/>
          <p:nvPr/>
        </p:nvSpPr>
        <p:spPr>
          <a:xfrm>
            <a:off x="740967" y="543764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목록 콤보 버튼 클릭</a:t>
            </a:r>
            <a:endParaRPr lang="en-US" altLang="ko-KR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9E8A2-9E78-438D-892E-230E38A20039}"/>
              </a:ext>
            </a:extLst>
          </p:cNvPr>
          <p:cNvSpPr txBox="1"/>
          <p:nvPr/>
        </p:nvSpPr>
        <p:spPr>
          <a:xfrm>
            <a:off x="3553942" y="5440645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배치 목록 펼치기</a:t>
            </a:r>
            <a:endParaRPr lang="en-US" altLang="ko-KR" sz="1000" dirty="0"/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95325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9A90F-6E52-458A-8F62-37BC9BB27D5F}"/>
              </a:ext>
            </a:extLst>
          </p:cNvPr>
          <p:cNvSpPr/>
          <p:nvPr/>
        </p:nvSpPr>
        <p:spPr>
          <a:xfrm>
            <a:off x="1163694" y="2110780"/>
            <a:ext cx="146548" cy="1405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8DE6E1-7600-4E5D-876E-E452596B3FF0}"/>
              </a:ext>
            </a:extLst>
          </p:cNvPr>
          <p:cNvSpPr/>
          <p:nvPr/>
        </p:nvSpPr>
        <p:spPr>
          <a:xfrm>
            <a:off x="3552581" y="2110779"/>
            <a:ext cx="1781964" cy="8444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B6639AD-42B1-48D9-B4CC-B6300CFDBDE3}"/>
              </a:ext>
            </a:extLst>
          </p:cNvPr>
          <p:cNvSpPr/>
          <p:nvPr/>
        </p:nvSpPr>
        <p:spPr>
          <a:xfrm>
            <a:off x="3603381" y="2218576"/>
            <a:ext cx="1684809" cy="7055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7CB3D67-595F-4D27-8AAB-A5566EB441C3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 flipV="1">
            <a:off x="1310242" y="2110779"/>
            <a:ext cx="3133321" cy="70259"/>
          </a:xfrm>
          <a:prstGeom prst="bentConnector4">
            <a:avLst>
              <a:gd name="adj1" fmla="val 35782"/>
              <a:gd name="adj2" fmla="val 4253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E37B67C-048F-485A-B950-5431B639F249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>
            <a:off x="1310242" y="2181038"/>
            <a:ext cx="2293139" cy="3903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6BBC84-822C-4D72-87A1-ABCC76CB5FB8}"/>
              </a:ext>
            </a:extLst>
          </p:cNvPr>
          <p:cNvSpPr/>
          <p:nvPr/>
        </p:nvSpPr>
        <p:spPr>
          <a:xfrm>
            <a:off x="6573964" y="2121820"/>
            <a:ext cx="126482" cy="125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4F3130-993D-4FC4-B098-85B21CBEE71A}"/>
              </a:ext>
            </a:extLst>
          </p:cNvPr>
          <p:cNvSpPr/>
          <p:nvPr/>
        </p:nvSpPr>
        <p:spPr>
          <a:xfrm>
            <a:off x="6189788" y="1837787"/>
            <a:ext cx="231257" cy="3021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56D10D0-4CA9-4476-80DE-27CA3DD39309}"/>
              </a:ext>
            </a:extLst>
          </p:cNvPr>
          <p:cNvSpPr/>
          <p:nvPr/>
        </p:nvSpPr>
        <p:spPr>
          <a:xfrm>
            <a:off x="9649807" y="2154156"/>
            <a:ext cx="1037923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25AF69-2CA2-42E5-9AD9-7F5646923249}"/>
              </a:ext>
            </a:extLst>
          </p:cNvPr>
          <p:cNvSpPr/>
          <p:nvPr/>
        </p:nvSpPr>
        <p:spPr>
          <a:xfrm>
            <a:off x="1278732" y="4636197"/>
            <a:ext cx="328614" cy="81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E14C20-F230-4F91-8074-489C24A7657D}"/>
              </a:ext>
            </a:extLst>
          </p:cNvPr>
          <p:cNvSpPr/>
          <p:nvPr/>
        </p:nvSpPr>
        <p:spPr>
          <a:xfrm>
            <a:off x="4067330" y="4629053"/>
            <a:ext cx="349889" cy="226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E5B4C2DE-672F-425B-BD66-2550F0C05F0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6421045" y="1988849"/>
            <a:ext cx="3228762" cy="28841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4699CAA-93A2-4A93-8B9E-2C9E21B99404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6700446" y="2184493"/>
            <a:ext cx="2949361" cy="92774"/>
          </a:xfrm>
          <a:prstGeom prst="bentConnector3">
            <a:avLst>
              <a:gd name="adj1" fmla="val 449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8D30AEF-AE88-42E1-9A77-9A7C9996C42A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1607346" y="4676727"/>
            <a:ext cx="2459984" cy="6548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7A73283-B99F-4C80-ADBE-9E007E52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88748"/>
              </p:ext>
            </p:extLst>
          </p:nvPr>
        </p:nvGraphicFramePr>
        <p:xfrm>
          <a:off x="6421045" y="4465009"/>
          <a:ext cx="48358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설정 편집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이름 수정 버튼을 클릭으로 부대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이름 수정 버튼을 클릭으로 배치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목록이 펼쳐진 상태에서는 이름 수정 버튼을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923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8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8733AA-CAF9-42B3-882B-BE7FC1FA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74" y="2039539"/>
            <a:ext cx="5400676" cy="3103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7B5A0-7FA1-4E63-9CDE-8A62B5BA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039539"/>
            <a:ext cx="5429263" cy="36600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5325" y="1785623"/>
            <a:ext cx="296652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및 기물 지정 경고창 </a:t>
            </a:r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091174" y="1785623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</p:spTree>
    <p:extLst>
      <p:ext uri="{BB962C8B-B14F-4D97-AF65-F5344CB8AC3E}">
        <p14:creationId xmlns:p14="http://schemas.microsoft.com/office/powerpoint/2010/main" val="294347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</a:t>
            </a:r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</a:t>
            </a:r>
            <a:endParaRPr lang="ko-KR" alt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711884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소속 기물 클릭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3375631" y="2996348"/>
            <a:ext cx="2674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기물 배치 현황에 배치 가능한 위치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선택</a:t>
            </a:r>
            <a:endParaRPr lang="en-US" altLang="ko-KR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99832A-F1AB-4B59-BC4A-D1D27BC7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90" y="1774742"/>
            <a:ext cx="2511860" cy="12120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A4125-894B-4F88-AB6D-9E3FABFB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7" y="1774742"/>
            <a:ext cx="2511857" cy="12120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F61164-BA3F-44A6-92CE-D0E6BA4B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56" y="1774741"/>
            <a:ext cx="2511857" cy="1212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A9FB93-8AAF-425C-86A5-8278E9F5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52" y="1774741"/>
            <a:ext cx="2511860" cy="1212099"/>
          </a:xfrm>
          <a:prstGeom prst="rect">
            <a:avLst/>
          </a:prstGeom>
        </p:spPr>
      </p:pic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6E808-6EDA-4676-88A5-A8C2E2B02085}"/>
              </a:ext>
            </a:extLst>
          </p:cNvPr>
          <p:cNvSpPr txBox="1"/>
          <p:nvPr/>
        </p:nvSpPr>
        <p:spPr>
          <a:xfrm>
            <a:off x="6141647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가능한 위치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849B6-E3F8-4175-AE2C-C9E93749C3A5}"/>
              </a:ext>
            </a:extLst>
          </p:cNvPr>
          <p:cNvSpPr txBox="1"/>
          <p:nvPr/>
        </p:nvSpPr>
        <p:spPr>
          <a:xfrm>
            <a:off x="8964687" y="2996348"/>
            <a:ext cx="251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위치에 기물 배치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체크</a:t>
            </a:r>
            <a:endParaRPr lang="en-US" altLang="ko-KR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E59B2D-E821-47F7-972B-66A1FFA23CC5}"/>
              </a:ext>
            </a:extLst>
          </p:cNvPr>
          <p:cNvSpPr/>
          <p:nvPr/>
        </p:nvSpPr>
        <p:spPr>
          <a:xfrm>
            <a:off x="761875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D42C64-2615-4CB2-A5FC-5B681184974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155700" y="2438191"/>
            <a:ext cx="241660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AC7102-6E45-435E-AAE6-2741C916BF1E}"/>
              </a:ext>
            </a:extLst>
          </p:cNvPr>
          <p:cNvSpPr/>
          <p:nvPr/>
        </p:nvSpPr>
        <p:spPr>
          <a:xfrm>
            <a:off x="3572304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CFF2A-A513-4C63-A1B6-40035F6CE8B5}"/>
              </a:ext>
            </a:extLst>
          </p:cNvPr>
          <p:cNvSpPr/>
          <p:nvPr/>
        </p:nvSpPr>
        <p:spPr>
          <a:xfrm>
            <a:off x="5393543" y="1820008"/>
            <a:ext cx="393825" cy="1129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558A981-48B1-4BD7-8DA1-FF48841FA3BE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1155700" y="1820008"/>
            <a:ext cx="4434756" cy="618183"/>
          </a:xfrm>
          <a:prstGeom prst="bentConnector4">
            <a:avLst>
              <a:gd name="adj1" fmla="val 47780"/>
              <a:gd name="adj2" fmla="val 13697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13F5CA-D1D4-4DBB-B284-F9B1F38BDE43}"/>
              </a:ext>
            </a:extLst>
          </p:cNvPr>
          <p:cNvSpPr/>
          <p:nvPr/>
        </p:nvSpPr>
        <p:spPr>
          <a:xfrm>
            <a:off x="8008529" y="240591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6F23F0-6764-4E90-B18D-0C7AA6F45BF9}"/>
              </a:ext>
            </a:extLst>
          </p:cNvPr>
          <p:cNvSpPr/>
          <p:nvPr/>
        </p:nvSpPr>
        <p:spPr>
          <a:xfrm>
            <a:off x="10829992" y="240718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04AE84-B230-4CF6-9AF5-4BFA6CF12FAB}"/>
              </a:ext>
            </a:extLst>
          </p:cNvPr>
          <p:cNvSpPr/>
          <p:nvPr/>
        </p:nvSpPr>
        <p:spPr>
          <a:xfrm>
            <a:off x="9061041" y="2492402"/>
            <a:ext cx="132965" cy="126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34B4B5A-7CA6-4117-8EC6-9C22330FE581}"/>
              </a:ext>
            </a:extLst>
          </p:cNvPr>
          <p:cNvCxnSpPr>
            <a:cxnSpLocks/>
            <a:stCxn id="48" idx="3"/>
            <a:endCxn id="49" idx="0"/>
          </p:cNvCxnSpPr>
          <p:nvPr/>
        </p:nvCxnSpPr>
        <p:spPr>
          <a:xfrm flipV="1">
            <a:off x="8184357" y="2407180"/>
            <a:ext cx="2733549" cy="80460"/>
          </a:xfrm>
          <a:prstGeom prst="bentConnector4">
            <a:avLst>
              <a:gd name="adj1" fmla="val 16103"/>
              <a:gd name="adj2" fmla="val 1080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72E0A9D3-8E94-4E31-ACE5-6E8BE8A96F5C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8184357" y="2487640"/>
            <a:ext cx="876684" cy="682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C4A2604-36B7-4F30-B60B-9C159AED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06" y="4260134"/>
            <a:ext cx="2511860" cy="121209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968A808-2490-4648-BB85-896C30EB4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4" y="4260134"/>
            <a:ext cx="2505010" cy="120879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CFD16D-B3E6-4553-B4CC-68AACBFD5D37}"/>
              </a:ext>
            </a:extLst>
          </p:cNvPr>
          <p:cNvSpPr txBox="1"/>
          <p:nvPr/>
        </p:nvSpPr>
        <p:spPr>
          <a:xfrm>
            <a:off x="650686" y="5440645"/>
            <a:ext cx="266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배치되지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 편집창 저장 버튼 클릭</a:t>
            </a:r>
            <a:endParaRPr lang="en-US" altLang="ko-KR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1A4AB-F8BD-46DF-AD94-D0808D2A8BEF}"/>
              </a:ext>
            </a:extLst>
          </p:cNvPr>
          <p:cNvSpPr txBox="1"/>
          <p:nvPr/>
        </p:nvSpPr>
        <p:spPr>
          <a:xfrm>
            <a:off x="3564906" y="5450169"/>
            <a:ext cx="2495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배치 기물 경고창 팝업</a:t>
            </a:r>
            <a:endParaRPr lang="en-US" altLang="ko-KR" sz="10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E0609C-EDFF-40B5-9627-805872E5F5B3}"/>
              </a:ext>
            </a:extLst>
          </p:cNvPr>
          <p:cNvSpPr/>
          <p:nvPr/>
        </p:nvSpPr>
        <p:spPr>
          <a:xfrm>
            <a:off x="2337810" y="4267651"/>
            <a:ext cx="167266" cy="10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2E737-A4A4-49F0-9FDC-89284CE339A3}"/>
              </a:ext>
            </a:extLst>
          </p:cNvPr>
          <p:cNvSpPr/>
          <p:nvPr/>
        </p:nvSpPr>
        <p:spPr>
          <a:xfrm>
            <a:off x="4297577" y="4684039"/>
            <a:ext cx="1022135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E6FB41-DD96-4FF6-9F1F-49B2BDF1F5A8}"/>
              </a:ext>
            </a:extLst>
          </p:cNvPr>
          <p:cNvCxnSpPr>
            <a:cxnSpLocks/>
            <a:stCxn id="66" idx="2"/>
            <a:endCxn id="72" idx="1"/>
          </p:cNvCxnSpPr>
          <p:nvPr/>
        </p:nvCxnSpPr>
        <p:spPr>
          <a:xfrm rot="16200000" flipH="1">
            <a:off x="3144304" y="3653877"/>
            <a:ext cx="430412" cy="187613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34D046C-CD52-47D9-A189-E2B22D059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06" y="4267651"/>
            <a:ext cx="2511857" cy="12120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D2972BD-DF76-4E83-9258-B5228953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87" y="4267651"/>
            <a:ext cx="2511860" cy="12120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F77172-5572-4B6A-94FA-F0E5603242EB}"/>
              </a:ext>
            </a:extLst>
          </p:cNvPr>
          <p:cNvSpPr txBox="1"/>
          <p:nvPr/>
        </p:nvSpPr>
        <p:spPr>
          <a:xfrm>
            <a:off x="6141647" y="5479750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기물이 배치된 기물 배치 현황 칸 클릭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9AE900-B5FC-4170-A1E7-388E0A9A7FFD}"/>
              </a:ext>
            </a:extLst>
          </p:cNvPr>
          <p:cNvSpPr txBox="1"/>
          <p:nvPr/>
        </p:nvSpPr>
        <p:spPr>
          <a:xfrm>
            <a:off x="8977843" y="5472233"/>
            <a:ext cx="249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칸 기물 배치 해제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해제</a:t>
            </a:r>
            <a:endParaRPr lang="en-US" altLang="ko-KR" sz="1000" dirty="0"/>
          </a:p>
        </p:txBody>
      </p:sp>
      <p:sp>
        <p:nvSpPr>
          <p:cNvPr id="41" name="사각형: 둥근 대각선 방향 모서리 40">
            <a:extLst>
              <a:ext uri="{FF2B5EF4-FFF2-40B4-BE49-F238E27FC236}">
                <a16:creationId xmlns:a16="http://schemas.microsoft.com/office/drawing/2014/main" id="{B6985808-7F75-458F-BE77-590E53ADDFBA}"/>
              </a:ext>
            </a:extLst>
          </p:cNvPr>
          <p:cNvSpPr/>
          <p:nvPr/>
        </p:nvSpPr>
        <p:spPr>
          <a:xfrm>
            <a:off x="6096000" y="3745581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해제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48824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FC7DEB-E910-4DD3-924F-CB680CD7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98" y="3998100"/>
            <a:ext cx="3008426" cy="2223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EF03B9-3B9F-468A-8BAB-ACCF62D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65" y="1513663"/>
            <a:ext cx="3030143" cy="2239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96BBA-D11E-4EE9-80A8-D5C72B9D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889831"/>
            <a:ext cx="5400673" cy="387608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1" y="1268413"/>
            <a:ext cx="190500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 및 해제</a:t>
            </a:r>
            <a:endParaRPr lang="ko-KR" altLang="en-US" sz="1200" b="1" dirty="0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</p:spTree>
    <p:extLst>
      <p:ext uri="{BB962C8B-B14F-4D97-AF65-F5344CB8AC3E}">
        <p14:creationId xmlns:p14="http://schemas.microsoft.com/office/powerpoint/2010/main" val="2432140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92124"/>
              </p:ext>
            </p:extLst>
          </p:nvPr>
        </p:nvGraphicFramePr>
        <p:xfrm>
          <a:off x="782949" y="1392555"/>
          <a:ext cx="10626102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09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467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부대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일러스트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ID(Image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ID(Party Piece Card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(Party Piece Order 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위치 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횡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Placement Location-H)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기물 배치 위치 열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(Piece Placement Location-V)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부대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62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00270"/>
              </p:ext>
            </p:extLst>
          </p:nvPr>
        </p:nvGraphicFramePr>
        <p:xfrm>
          <a:off x="695325" y="1874520"/>
          <a:ext cx="108013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7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0041378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42029"/>
              </p:ext>
            </p:extLst>
          </p:nvPr>
        </p:nvGraphicFramePr>
        <p:xfrm>
          <a:off x="818915" y="1402363"/>
          <a:ext cx="7320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활성화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1508"/>
              </p:ext>
            </p:extLst>
          </p:nvPr>
        </p:nvGraphicFramePr>
        <p:xfrm>
          <a:off x="695324" y="1843266"/>
          <a:ext cx="53565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활성화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E9D6B40-AB14-4116-8C3B-8BEE64CC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87" y="1276895"/>
            <a:ext cx="5384287" cy="28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2815"/>
              </p:ext>
            </p:extLst>
          </p:nvPr>
        </p:nvGraphicFramePr>
        <p:xfrm>
          <a:off x="695325" y="2026920"/>
          <a:ext cx="53025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293F7-4FCB-4CDA-A0F7-F0CA02C6F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560" y="1605629"/>
            <a:ext cx="5400676" cy="28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9B29BA-70B1-4ED4-8686-5210C6475EC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70" y="4529945"/>
            <a:ext cx="1702855" cy="903349"/>
            <a:chOff x="802959" y="4593767"/>
            <a:chExt cx="2588446" cy="137314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AF02F9-A23C-4AB9-8817-B81B1B8E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959" y="4593767"/>
              <a:ext cx="2588446" cy="13731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90F93-D6EA-44CE-BF2A-BAA90B7DC560}"/>
                </a:ext>
              </a:extLst>
            </p:cNvPr>
            <p:cNvSpPr/>
            <p:nvPr/>
          </p:nvSpPr>
          <p:spPr>
            <a:xfrm>
              <a:off x="1767222" y="4895590"/>
              <a:ext cx="313615" cy="3326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566123-9F81-4C3D-A6D1-BB6EACF4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276" y="5090321"/>
              <a:ext cx="263214" cy="332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D1C47-288E-4F2C-9407-F3860B45E0E7}"/>
                </a:ext>
              </a:extLst>
            </p:cNvPr>
            <p:cNvSpPr/>
            <p:nvPr/>
          </p:nvSpPr>
          <p:spPr>
            <a:xfrm>
              <a:off x="3162261" y="4752716"/>
              <a:ext cx="122935" cy="1028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16AAF8-6BC6-4436-BA4C-A7FF5072BF85}"/>
                </a:ext>
              </a:extLst>
            </p:cNvPr>
            <p:cNvSpPr/>
            <p:nvPr/>
          </p:nvSpPr>
          <p:spPr>
            <a:xfrm>
              <a:off x="3073401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BFFA7A-5DBC-4349-8FAC-6CF0E652DF82}"/>
              </a:ext>
            </a:extLst>
          </p:cNvPr>
          <p:cNvGrpSpPr>
            <a:grpSpLocks noChangeAspect="1"/>
          </p:cNvGrpSpPr>
          <p:nvPr/>
        </p:nvGrpSpPr>
        <p:grpSpPr>
          <a:xfrm>
            <a:off x="2771442" y="4528800"/>
            <a:ext cx="1743598" cy="903351"/>
            <a:chOff x="3468840" y="4593767"/>
            <a:chExt cx="2650378" cy="13731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E8E66C-7A85-47A0-9951-76A78C0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8840" y="4593767"/>
              <a:ext cx="2588450" cy="137315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7E747-D28B-4921-9ABC-8DBC9E302302}"/>
                </a:ext>
              </a:extLst>
            </p:cNvPr>
            <p:cNvSpPr/>
            <p:nvPr/>
          </p:nvSpPr>
          <p:spPr>
            <a:xfrm>
              <a:off x="4430139" y="4890757"/>
              <a:ext cx="311750" cy="3456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66AE66B-20E5-49CA-A5D2-D939C66F0D4C}"/>
                </a:ext>
              </a:extLst>
            </p:cNvPr>
            <p:cNvSpPr/>
            <p:nvPr/>
          </p:nvSpPr>
          <p:spPr>
            <a:xfrm>
              <a:off x="5744846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061E62-45C1-41D7-A54F-C2E602C0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04" y="4899589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7559D-8AB3-43B0-8507-3A3D0B167A90}"/>
              </a:ext>
            </a:extLst>
          </p:cNvPr>
          <p:cNvGrpSpPr>
            <a:grpSpLocks noChangeAspect="1"/>
          </p:cNvGrpSpPr>
          <p:nvPr/>
        </p:nvGrpSpPr>
        <p:grpSpPr>
          <a:xfrm>
            <a:off x="6700768" y="4530870"/>
            <a:ext cx="1702858" cy="903351"/>
            <a:chOff x="8800590" y="4593764"/>
            <a:chExt cx="2588451" cy="1373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9E6CF-29AA-4083-9D0D-96BC3EB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590" y="4593764"/>
              <a:ext cx="2588451" cy="1373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303D93F-A32B-4AF1-A984-F9243CFF390D}"/>
                </a:ext>
              </a:extLst>
            </p:cNvPr>
            <p:cNvSpPr/>
            <p:nvPr/>
          </p:nvSpPr>
          <p:spPr>
            <a:xfrm>
              <a:off x="9350498" y="4900607"/>
              <a:ext cx="726952" cy="3357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AE034-F5F8-494D-B9B8-8A88A60C2B97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96" y="4535301"/>
            <a:ext cx="1702858" cy="903351"/>
            <a:chOff x="6134715" y="4593764"/>
            <a:chExt cx="2588450" cy="13731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FAC052-13BB-41FD-8534-401CA3A4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715" y="4593764"/>
              <a:ext cx="2588450" cy="137315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EF5376-C7B5-426C-84FA-A4F069D56D1C}"/>
                </a:ext>
              </a:extLst>
            </p:cNvPr>
            <p:cNvSpPr/>
            <p:nvPr/>
          </p:nvSpPr>
          <p:spPr>
            <a:xfrm>
              <a:off x="7137523" y="5192382"/>
              <a:ext cx="577727" cy="1828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7DEE8F-65CD-41ED-A194-F537F1269503}"/>
                </a:ext>
              </a:extLst>
            </p:cNvPr>
            <p:cNvSpPr/>
            <p:nvPr/>
          </p:nvSpPr>
          <p:spPr>
            <a:xfrm>
              <a:off x="7466490" y="5283828"/>
              <a:ext cx="153510" cy="716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2366C75-86FD-423B-BA95-8A0CE781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660" y="5300382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09886"/>
              </p:ext>
            </p:extLst>
          </p:nvPr>
        </p:nvGraphicFramePr>
        <p:xfrm>
          <a:off x="852170" y="1599507"/>
          <a:ext cx="67678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7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후 배치 순서에 따라 덱을 배열한다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배치 순서 차이가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아니면 배치 순서가 낮은 순서로 배치 순서를 다시 부여한다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52171" y="5432151"/>
            <a:ext cx="362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덱 클릭으로 덱 선택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1778797" y="4837864"/>
            <a:ext cx="1625053" cy="1281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515040" y="4686456"/>
            <a:ext cx="930371" cy="30281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5884440" y="4843176"/>
            <a:ext cx="1178095" cy="26641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4785694" y="5434221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6700767" y="5438347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버튼 클릭으로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및 재배치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8F26-C031-43D9-B85C-14CD4F5B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945" y="1268413"/>
            <a:ext cx="343986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6916</TotalTime>
  <Pages>7</Pages>
  <Words>4033</Words>
  <Characters>0</Characters>
  <Application>Microsoft Office PowerPoint</Application>
  <DocSecurity>0</DocSecurity>
  <PresentationFormat>와이드스크린</PresentationFormat>
  <Lines>0</Lines>
  <Paragraphs>512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4473</cp:revision>
  <dcterms:modified xsi:type="dcterms:W3CDTF">2025-01-14T10:50:56Z</dcterms:modified>
  <cp:version>9.103.97.45139</cp:version>
</cp:coreProperties>
</file>